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1"/>
            <a:r>
              <a:rPr lang="en-GB" dirty="0" err="1" smtClean="0"/>
              <a:t>goshtomballa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بهترین کشور جهان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46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ویزای گوشتوم بلا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r">
              <a:buNone/>
            </a:pPr>
            <a:r>
              <a:rPr lang="fa-IR" dirty="0" smtClean="0"/>
              <a:t>ویزای گوشتوم بلا ی ه ویزای خیلی عجیبه که شما باید زیر 18 سال باشید و .............</a:t>
            </a:r>
          </a:p>
          <a:p>
            <a:pPr marL="0" indent="0" algn="r">
              <a:buNone/>
            </a:pPr>
            <a:r>
              <a:rPr lang="fa-IR" dirty="0" smtClean="0"/>
              <a:t>الان چند تا از شرایط رو بررسی می کنیم </a:t>
            </a:r>
          </a:p>
          <a:p>
            <a:pPr marL="0" indent="0" algn="r">
              <a:buNone/>
            </a:pPr>
            <a:r>
              <a:rPr lang="fa-IR" dirty="0" smtClean="0"/>
              <a:t>1. شما باید بچه ای با تربیت باشید نه از نوغ غیر معمول از نوع عادی </a:t>
            </a:r>
          </a:p>
          <a:p>
            <a:pPr marL="0" indent="0" algn="r">
              <a:buNone/>
            </a:pPr>
            <a:r>
              <a:rPr lang="fa-IR" dirty="0" smtClean="0"/>
              <a:t>2. شما باید گیمر باشید </a:t>
            </a:r>
          </a:p>
          <a:p>
            <a:pPr marL="0" indent="0" algn="r">
              <a:buNone/>
            </a:pPr>
            <a:r>
              <a:rPr lang="fa-IR" dirty="0" smtClean="0"/>
              <a:t>3. با عقل و با شعور</a:t>
            </a:r>
          </a:p>
          <a:p>
            <a:pPr marL="0" indent="0" algn="r">
              <a:buNone/>
            </a:pPr>
            <a:r>
              <a:rPr lang="fa-IR" dirty="0" smtClean="0"/>
              <a:t>4. از همه مهم تر صداقت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43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تاریخ گوشتوم بلا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r" rtl="1">
              <a:buNone/>
            </a:pPr>
            <a:r>
              <a:rPr lang="fa-IR" sz="2400" dirty="0" smtClean="0"/>
              <a:t>تاریخ گوشتوم بلا خیلی پیچیده است مثل پادشاهش یعنی امیرحسین گوشتوم </a:t>
            </a:r>
          </a:p>
          <a:p>
            <a:pPr marL="0" indent="0" algn="r" rtl="1">
              <a:buNone/>
            </a:pPr>
            <a:r>
              <a:rPr lang="fa-IR" sz="2400" dirty="0" smtClean="0"/>
              <a:t>همه چیز از یه فتح بزرگ شروع میشه که یه جورایی می تونیم بگیم پادشاه گوشتوم از آسیا شروع کرد و سپس به افریقا ئ امریکا رسید بله بساررررررر پهناور </a:t>
            </a:r>
          </a:p>
          <a:p>
            <a:pPr marL="0" indent="0" algn="r" rtl="1">
              <a:buNone/>
            </a:pPr>
            <a:r>
              <a:rPr lang="fa-IR" sz="2400" dirty="0" smtClean="0"/>
              <a:t>تمامی مردم شکر گزار این صلح هستند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721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شاگاشتاگات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r" rtl="1">
              <a:buNone/>
            </a:pPr>
            <a:r>
              <a:rPr lang="fa-IR" sz="2400" dirty="0" smtClean="0"/>
              <a:t>شاگاشتاگات بهترین پایتخت گوشتوم بلاس چون بزرگترین پایتخت جهان هست ولی باید بگم خیلی لمنیت داره بله </a:t>
            </a:r>
          </a:p>
          <a:p>
            <a:pPr marL="0" indent="0" algn="r" rtl="1">
              <a:buNone/>
            </a:pPr>
            <a:r>
              <a:rPr lang="fa-IR" sz="2400" dirty="0" smtClean="0"/>
              <a:t>این پایتخت محل مسکونی امیرحسین گوشتوم هم هست </a:t>
            </a:r>
          </a:p>
          <a:p>
            <a:pPr marL="0" indent="0" algn="r" rtl="1">
              <a:buNone/>
            </a:pPr>
            <a:r>
              <a:rPr lang="fa-IR" sz="2400" dirty="0" smtClean="0"/>
              <a:t>و دارای 80 میلیون نفر جمعیت داره </a:t>
            </a:r>
          </a:p>
          <a:p>
            <a:pPr marL="0" indent="0" algn="r" rtl="1">
              <a:buNone/>
            </a:pPr>
            <a:r>
              <a:rPr lang="fa-IR" sz="2400" dirty="0" smtClean="0"/>
              <a:t>امکانات تفریحیش فول </a:t>
            </a:r>
          </a:p>
          <a:p>
            <a:pPr marL="0" indent="0" algn="r" rtl="1">
              <a:buNone/>
            </a:pPr>
            <a:r>
              <a:rPr lang="fa-IR" sz="2400" dirty="0" smtClean="0"/>
              <a:t>و بهترین باشعور ها در آن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718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تیشنگان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r" rtl="1">
              <a:buNone/>
            </a:pPr>
            <a:r>
              <a:rPr lang="fa-IR" sz="2400" dirty="0" smtClean="0"/>
              <a:t>تیشنگان یک شهر خیلی بزرگ به وسعت ایرانه </a:t>
            </a:r>
          </a:p>
          <a:p>
            <a:pPr marL="0" indent="0" algn="r" rtl="1">
              <a:buNone/>
            </a:pPr>
            <a:r>
              <a:rPr lang="fa-IR" sz="2400" dirty="0" smtClean="0"/>
              <a:t>سرسبز و خوش آب و هوا و مهمتر از همه اونجا ورود هر نوع موبایل یا لپتاپ کلا هر چیز دیجیتال ممنوعه</a:t>
            </a:r>
          </a:p>
          <a:p>
            <a:pPr marL="0" indent="0" algn="r" rtl="1">
              <a:buNone/>
            </a:pPr>
            <a:r>
              <a:rPr lang="fa-IR" sz="2400" dirty="0" smtClean="0"/>
              <a:t>این شهر برای آرامش و دور بودن از فضای مجازیه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914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ش</a:t>
            </a:r>
            <a:r>
              <a:rPr lang="fa-IR" dirty="0" smtClean="0"/>
              <a:t>یشان درمانی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fa-IR" sz="2400" dirty="0" smtClean="0"/>
              <a:t>یادتونه برای گرفتن ویزای گوشتوم بلا نیاز به صداقت بود این برای همینجاس</a:t>
            </a:r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r>
              <a:rPr lang="fa-IR" sz="2400" dirty="0" smtClean="0"/>
              <a:t>شما از زندگی از فشاراش از استرساش و ,غیره خسته شدید برای همین شما به شیشان درمانی نیاز دارید </a:t>
            </a:r>
          </a:p>
          <a:p>
            <a:pPr marL="0" indent="0" algn="r">
              <a:buNone/>
            </a:pPr>
            <a:r>
              <a:rPr lang="fa-IR" sz="2400" dirty="0" smtClean="0"/>
              <a:t>شیشان درمانی یک نوع درمان است که شما با مشاور صحبت کرده و پادشاه به شما کمک می کند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662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کاروش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fa-IR" sz="2400" dirty="0" smtClean="0"/>
              <a:t>به نوع زندگی در گوشتوم بلا کاروش می گویند منظئچورم دین نیست بله نوع زندگیست</a:t>
            </a:r>
          </a:p>
          <a:p>
            <a:pPr marL="0" indent="0" algn="r">
              <a:buNone/>
            </a:pPr>
            <a:r>
              <a:rPr lang="fa-IR" sz="2400" dirty="0" smtClean="0"/>
              <a:t>کاروش یعنی آزاد ولی نه بیش از اندازه آزاد </a:t>
            </a:r>
          </a:p>
          <a:p>
            <a:pPr marL="0" indent="0" algn="r">
              <a:buNone/>
            </a:pPr>
            <a:r>
              <a:rPr lang="fa-IR" sz="2400" dirty="0" smtClean="0"/>
              <a:t>برای مثال شما می توانید تا هر زمانی بیرون باشید ولی بعد از دو و نیم نصفه شب تا 7 مجازات میشید </a:t>
            </a:r>
          </a:p>
          <a:p>
            <a:pPr marL="0" indent="0" algn="r">
              <a:buNone/>
            </a:pPr>
            <a:r>
              <a:rPr lang="fa-IR" sz="2400" dirty="0" smtClean="0"/>
              <a:t>این زندگی باعث خودپنداری میشود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088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شیکاش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fa-IR" sz="2400" dirty="0" smtClean="0"/>
              <a:t>تنها مجازاتی که گوشتوم بلا داره شیکاشهست که به این اشاره داره که از شما چیزی که دوست دارید گرفته می شود تا یه زمانی و بعد از اون زمان آزمایش می شوید و اگر رد شدید شما موفق شدید</a:t>
            </a:r>
          </a:p>
          <a:p>
            <a:pPr marL="0" indent="0" algn="ctr">
              <a:buNone/>
            </a:pPr>
            <a:r>
              <a:rPr lang="fa-IR" sz="2400" dirty="0"/>
              <a:t> </a:t>
            </a:r>
            <a:r>
              <a:rPr lang="fa-IR" sz="3600" dirty="0" smtClean="0"/>
              <a:t>امیدوارم منظورم رو گرفته باشید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9187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26</TotalTime>
  <Words>357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Celestial</vt:lpstr>
      <vt:lpstr>goshtomballa</vt:lpstr>
      <vt:lpstr>ویزای گوشتوم بلا </vt:lpstr>
      <vt:lpstr>تاریخ گوشتوم بلا </vt:lpstr>
      <vt:lpstr>شاگاشتاگات </vt:lpstr>
      <vt:lpstr>تیشنگان </vt:lpstr>
      <vt:lpstr>شیشان درمانی </vt:lpstr>
      <vt:lpstr>کاروش </vt:lpstr>
      <vt:lpstr>شیکاش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goshtomballa</dc:title>
  <dc:creator>amir hosein</dc:creator>
  <cp:lastModifiedBy>amir hosein</cp:lastModifiedBy>
  <cp:revision>3</cp:revision>
  <dcterms:created xsi:type="dcterms:W3CDTF">2021-05-10T18:50:38Z</dcterms:created>
  <dcterms:modified xsi:type="dcterms:W3CDTF">2021-05-10T19:17:09Z</dcterms:modified>
</cp:coreProperties>
</file>